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365" r:id="rId4"/>
    <p:sldId id="359" r:id="rId5"/>
    <p:sldId id="340" r:id="rId6"/>
    <p:sldId id="348" r:id="rId7"/>
    <p:sldId id="366" r:id="rId8"/>
    <p:sldId id="342" r:id="rId9"/>
    <p:sldId id="355" r:id="rId10"/>
    <p:sldId id="361" r:id="rId11"/>
    <p:sldId id="367" r:id="rId12"/>
    <p:sldId id="343" r:id="rId13"/>
    <p:sldId id="356" r:id="rId14"/>
    <p:sldId id="363" r:id="rId15"/>
    <p:sldId id="369" r:id="rId16"/>
    <p:sldId id="347" r:id="rId17"/>
    <p:sldId id="358" r:id="rId18"/>
    <p:sldId id="364" r:id="rId19"/>
    <p:sldId id="368" r:id="rId20"/>
    <p:sldId id="341" r:id="rId21"/>
    <p:sldId id="337" r:id="rId22"/>
    <p:sldId id="338" r:id="rId23"/>
    <p:sldId id="370" r:id="rId24"/>
    <p:sldId id="332" r:id="rId25"/>
    <p:sldId id="346" r:id="rId26"/>
    <p:sldId id="352" r:id="rId27"/>
    <p:sldId id="345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User" initials="WU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13" autoAdjust="0"/>
    <p:restoredTop sz="86307" autoAdjust="0"/>
  </p:normalViewPr>
  <p:slideViewPr>
    <p:cSldViewPr>
      <p:cViewPr>
        <p:scale>
          <a:sx n="68" d="100"/>
          <a:sy n="68" d="100"/>
        </p:scale>
        <p:origin x="-2400" y="-6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3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printerSettings" Target="printerSettings/printerSettings1.bin"/><Relationship Id="rId1" Type="http://schemas.openxmlformats.org/officeDocument/2006/relationships/customXml" Target="../customXml/item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commentAuthors" Target="commentAuthors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447800"/>
            <a:ext cx="3352800" cy="5410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C:\Documents and Settings\PresPRO\Desktop\June 2007 temps\PPP_XBUSI_TLE_TECHNO_TILES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09553"/>
            <a:ext cx="8686800" cy="11620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905000"/>
            <a:ext cx="2438400" cy="4572000"/>
          </a:xfrm>
        </p:spPr>
        <p:txBody>
          <a:bodyPr anchor="ctr" anchorCtr="0"/>
          <a:lstStyle>
            <a:lvl1pPr marL="0" indent="0" algn="ctr">
              <a:buNone/>
              <a:defRPr b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5/4/14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5/4/14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5/4/14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5/4/14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5/4/14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5/4/14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5/4/14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447800"/>
            <a:ext cx="1524000" cy="5410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C:\Documents and Settings\PresPRO\Desktop\June 2007 temps\PPP_XBUSI_TXT_TECHNO_TILES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5/4/14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447800"/>
            <a:ext cx="1524000" cy="5410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C:\Documents and Settings\PresPRO\Desktop\June 2007 temps\PPP_XBUSI_TXT_TECHNO_TILES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5/4/14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447800"/>
            <a:ext cx="1524000" cy="5410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C:\Documents and Settings\PresPRO\Desktop\June 2007 temps\PPP_XBUSI_TXT_TECHNO_TILES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5/4/14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447800"/>
            <a:ext cx="1524000" cy="5410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3" descr="C:\Documents and Settings\PresPRO\Desktop\June 2007 temps\PPP_XBUSI_TXT_TECHNO_TILES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5/4/14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5/4/14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5/4/14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5/4/14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C9E1-6621-4182-8902-0F26D3A31514}" type="datetimeFigureOut">
              <a:rPr lang="en-US" smtClean="0"/>
              <a:pPr/>
              <a:t>5/4/14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447800"/>
            <a:ext cx="1524000" cy="5410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3" descr="C:\Documents and Settings\PresPRO\Desktop\June 2007 temps\PPP_XBUSI_TXT_TECHNO_TILES4.png"/>
          <p:cNvPicPr>
            <a:picLocks noChangeAspect="1" noChangeArrowheads="1"/>
          </p:cNvPicPr>
          <p:nvPr userDrawn="1"/>
        </p:nvPicPr>
        <p:blipFill>
          <a:blip r:embed="rId17" cstate="print"/>
          <a:stretch>
            <a:fillRect/>
          </a:stretch>
        </p:blipFill>
        <p:spPr bwMode="auto">
          <a:xfrm>
            <a:off x="1" y="1"/>
            <a:ext cx="9143997" cy="6857999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 userDrawn="1"/>
        </p:nvSpPr>
        <p:spPr>
          <a:xfrm>
            <a:off x="1466848" y="1447800"/>
            <a:ext cx="152400" cy="541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676400"/>
            <a:ext cx="7162800" cy="444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365C9E1-6621-4182-8902-0F26D3A31514}" type="datetimeFigureOut">
              <a:rPr lang="en-US" smtClean="0"/>
              <a:pPr/>
              <a:t>5/4/14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242A718-4B6A-426C-87B0-EDD8B353F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reflection blurRad="6350" stA="55000" endA="300" endPos="45500" dir="5400000" sy="-100000" algn="bl" rotWithShape="0"/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noProof="0" dirty="0" smtClean="0">
                <a:latin typeface="Arial Rounded MT Bold" pitchFamily="34" charset="0"/>
                <a:cs typeface="Lucida Sans Unicode" pitchFamily="34" charset="0"/>
              </a:rPr>
              <a:t>Français </a:t>
            </a:r>
            <a:r>
              <a:rPr lang="fr-FR" noProof="0" dirty="0" smtClean="0">
                <a:latin typeface="Arial Rounded MT Bold" pitchFamily="34" charset="0"/>
                <a:cs typeface="Lucida Sans Unicode" pitchFamily="34" charset="0"/>
              </a:rPr>
              <a:t>3</a:t>
            </a:r>
            <a:endParaRPr lang="fr-FR" noProof="0" dirty="0">
              <a:latin typeface="Arial Rounded MT Bold" pitchFamily="34" charset="0"/>
              <a:cs typeface="Lucida Sans Unicode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b="0" noProof="0" dirty="0" smtClean="0">
                <a:latin typeface="Arial Rounded MT Bold" pitchFamily="34" charset="0"/>
              </a:rPr>
              <a:t>Unité </a:t>
            </a:r>
            <a:r>
              <a:rPr lang="fr-FR" b="0" noProof="0" dirty="0" smtClean="0">
                <a:latin typeface="Arial Rounded MT Bold" pitchFamily="34" charset="0"/>
              </a:rPr>
              <a:t>4</a:t>
            </a:r>
            <a:endParaRPr lang="fr-FR" b="0" noProof="0" dirty="0" smtClean="0">
              <a:latin typeface="Arial Rounded MT Bold" pitchFamily="34" charset="0"/>
            </a:endParaRPr>
          </a:p>
          <a:p>
            <a:r>
              <a:rPr lang="fr-FR" sz="2400" b="0" i="1" noProof="0" dirty="0" smtClean="0">
                <a:latin typeface="Arial Rounded MT Bold" pitchFamily="34" charset="0"/>
              </a:rPr>
              <a:t>La technologie</a:t>
            </a:r>
          </a:p>
          <a:p>
            <a:endParaRPr lang="fr-FR" sz="2800" b="0" i="1" noProof="0" dirty="0" smtClean="0">
              <a:latin typeface="Arial Rounded MT Bold" pitchFamily="34" charset="0"/>
            </a:endParaRPr>
          </a:p>
          <a:p>
            <a:r>
              <a:rPr lang="fr-FR" sz="2800" b="0" noProof="0" dirty="0" smtClean="0">
                <a:latin typeface="Arial Rounded MT Bold" pitchFamily="34" charset="0"/>
              </a:rPr>
              <a:t>Leçon B</a:t>
            </a:r>
          </a:p>
          <a:p>
            <a:r>
              <a:rPr lang="fr-FR" sz="2800" b="0" i="1" noProof="0" dirty="0" smtClean="0">
                <a:latin typeface="Arial Rounded MT Bold" pitchFamily="34" charset="0"/>
              </a:rPr>
              <a:t>Mon gadget</a:t>
            </a:r>
            <a:endParaRPr lang="fr-FR" sz="2800" b="0" i="1" noProof="0" dirty="0">
              <a:latin typeface="Arial Rounded MT Bold" pitchFamily="34" charset="0"/>
            </a:endParaRPr>
          </a:p>
        </p:txBody>
      </p:sp>
      <p:pic>
        <p:nvPicPr>
          <p:cNvPr id="7170" name="Picture 2" descr="https://encrypted-tbn1.gstatic.com/images?q=tbn:ANd9GcTDcPUaKcMXwb4OHtnYSEyAYnOHbZCqfTO1kHCXiGPu3F2YHvEHQ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4648200"/>
            <a:ext cx="2647950" cy="1724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CHANGEZ DE RÔLE!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234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un téléphone fixe</a:t>
            </a:r>
          </a:p>
        </p:txBody>
      </p:sp>
      <p:pic>
        <p:nvPicPr>
          <p:cNvPr id="18434" name="Picture 2" descr="http://cache.20minutes.fr/img/photos/20mn/2010-01/2010-01-04/article_telephon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438400"/>
            <a:ext cx="5619750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en mode paysage</a:t>
            </a:r>
          </a:p>
        </p:txBody>
      </p:sp>
      <p:pic>
        <p:nvPicPr>
          <p:cNvPr id="12290" name="Picture 2" descr="http://www.genetec.com/SiteCollectionImages/screenshots/scm-iphone-landsca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578768"/>
            <a:ext cx="64008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7162800" cy="48307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des écouteurs nomades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286000"/>
            <a:ext cx="59436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764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CHANGEZ DE RÔLE!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2343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0" y="1905000"/>
            <a:ext cx="44196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l’écran d’accueil</a:t>
            </a:r>
          </a:p>
        </p:txBody>
      </p:sp>
      <p:pic>
        <p:nvPicPr>
          <p:cNvPr id="6146" name="Picture 2" descr="http://iempty.tooliphone.net/images/screenshots/fr/comment-personnaliser-l-ecran-d-accueil-de-son-iphone-pas-de-jailbreak-necessai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3810000" cy="571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la batterie pleine</a:t>
            </a:r>
          </a:p>
        </p:txBody>
      </p:sp>
      <p:pic>
        <p:nvPicPr>
          <p:cNvPr id="15362" name="Picture 2" descr="http://www.blogcdn.com/www.tuaw.com/media/2010/03/iphone-battery-icon-cj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514600"/>
            <a:ext cx="4572000" cy="387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76400"/>
            <a:ext cx="7162800" cy="4906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des casques (audio)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209800"/>
            <a:ext cx="4495800" cy="4495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0" y="5486400"/>
            <a:ext cx="16383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57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CHANGEZ DE RÔLE!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2343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8600" y="1905000"/>
            <a:ext cx="46482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un portable</a:t>
            </a:r>
          </a:p>
        </p:txBody>
      </p:sp>
      <p:pic>
        <p:nvPicPr>
          <p:cNvPr id="19458" name="Picture 2" descr="http://images01.olx.fr/ui/1/69/07/2556207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90599"/>
            <a:ext cx="4038600" cy="564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Instructions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Sortez un tableau, une gomme, et un feutre.</a:t>
            </a:r>
          </a:p>
          <a:p>
            <a:r>
              <a:rPr lang="fr-FR" dirty="0" smtClean="0"/>
              <a:t>Levez-vous!</a:t>
            </a:r>
          </a:p>
          <a:p>
            <a:r>
              <a:rPr lang="fr-FR" dirty="0" smtClean="0"/>
              <a:t>Jouons au…</a:t>
            </a:r>
            <a:endParaRPr lang="fr-FR" dirty="0"/>
          </a:p>
        </p:txBody>
      </p:sp>
      <p:sp>
        <p:nvSpPr>
          <p:cNvPr id="4" name="Round Same Side Corner Rectangle 3"/>
          <p:cNvSpPr/>
          <p:nvPr/>
        </p:nvSpPr>
        <p:spPr>
          <a:xfrm>
            <a:off x="1600200" y="4572000"/>
            <a:ext cx="7010400" cy="914400"/>
          </a:xfrm>
          <a:prstGeom prst="round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200" dirty="0" smtClean="0"/>
              <a:t>PICTIONNAIRE!</a:t>
            </a:r>
            <a:endParaRPr lang="fr-FR" sz="7200" dirty="0"/>
          </a:p>
        </p:txBody>
      </p:sp>
    </p:spTree>
    <p:extLst>
      <p:ext uri="{BB962C8B-B14F-4D97-AF65-F5344CB8AC3E}">
        <p14:creationId xmlns:p14="http://schemas.microsoft.com/office/powerpoint/2010/main" val="3682239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recharger</a:t>
            </a:r>
          </a:p>
        </p:txBody>
      </p:sp>
      <p:pic>
        <p:nvPicPr>
          <p:cNvPr id="26626" name="Picture 2" descr="http://cdn.uberreview.com/wp-content/uploads/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438400"/>
            <a:ext cx="6858000" cy="4572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une tablette tactile</a:t>
            </a:r>
          </a:p>
        </p:txBody>
      </p:sp>
      <p:pic>
        <p:nvPicPr>
          <p:cNvPr id="2050" name="Picture 2" descr="http://www.futura-sciences.com/uploads/tx_oxcsfutura/IPad_Tablette_Tactile_Apple_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438399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CHANGEZ DE RÔLE!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74577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2600" y="1905000"/>
            <a:ext cx="31242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un téléphone </a:t>
            </a:r>
            <a:r>
              <a:rPr lang="fr-FR" noProof="0" dirty="0" err="1" smtClean="0"/>
              <a:t>inte</a:t>
            </a:r>
            <a:r>
              <a:rPr lang="fr-FR" dirty="0" err="1" smtClean="0"/>
              <a:t>lligent</a:t>
            </a:r>
            <a:endParaRPr lang="fr-FR" noProof="0" dirty="0" smtClean="0"/>
          </a:p>
        </p:txBody>
      </p:sp>
      <p:pic>
        <p:nvPicPr>
          <p:cNvPr id="20482" name="Picture 2" descr="http://img.abrakaba.com/001A4711-0/HTC-Desire-Telephone-intelligent-smartphone-3G-WCDMA-UMTS-GSM-monobloc-Android-bru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14400"/>
            <a:ext cx="3505200" cy="576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3800" y="1905000"/>
            <a:ext cx="49530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les réglages</a:t>
            </a:r>
          </a:p>
        </p:txBody>
      </p:sp>
      <p:pic>
        <p:nvPicPr>
          <p:cNvPr id="9218" name="Picture 2" descr="http://www.frenchiphone.com/wp-content/uploads/2012/06/setting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4419600" cy="571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524000"/>
            <a:ext cx="7162800" cy="5059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la messagerie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098432"/>
            <a:ext cx="6769100" cy="4736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smtClean="0"/>
              <a:t>le </a:t>
            </a:r>
            <a:r>
              <a:rPr lang="fr-FR" noProof="0" dirty="0" smtClean="0"/>
              <a:t>bouton principal</a:t>
            </a:r>
          </a:p>
        </p:txBody>
      </p:sp>
      <p:pic>
        <p:nvPicPr>
          <p:cNvPr id="4" name="Picture 2" descr="http://www.futura-sciences.com/uploads/tx_oxcsfutura/IPad_Tablette_Tactile_Apple_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438399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1319463" y="6276474"/>
            <a:ext cx="32004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le chargeur</a:t>
            </a:r>
          </a:p>
        </p:txBody>
      </p:sp>
      <p:pic>
        <p:nvPicPr>
          <p:cNvPr id="16386" name="Picture 2" descr="http://www.inanoblog.fr/inano/Griffin_20PowerBlock_20travel_20International_20USB_20Charger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514600"/>
            <a:ext cx="5638800" cy="42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synchroniser</a:t>
            </a:r>
          </a:p>
        </p:txBody>
      </p:sp>
      <p:pic>
        <p:nvPicPr>
          <p:cNvPr id="1026" name="Picture 2" descr="http://i3.ytimg.com/vi/rKU-ESSyIMc/m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99" y="2667000"/>
            <a:ext cx="6366933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1905000"/>
            <a:ext cx="57912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déverrouiller</a:t>
            </a:r>
          </a:p>
        </p:txBody>
      </p:sp>
      <p:pic>
        <p:nvPicPr>
          <p:cNvPr id="3074" name="Picture 2" descr="http://www.actualiphone.com/wp-content/uploads/2010/02/IMG_024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14400"/>
            <a:ext cx="3886200" cy="58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CHANGEZ DE RÔLE!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4723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la carte SIM / la puce</a:t>
            </a:r>
          </a:p>
        </p:txBody>
      </p:sp>
      <p:pic>
        <p:nvPicPr>
          <p:cNvPr id="17410" name="Picture 2" descr="http://www.laboutique.bouyguestelecom.fr/images/telephones/marque/z1/SIM_CLASSIQUE/Carte-SI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379" y="2520616"/>
            <a:ext cx="3810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en mode portrait</a:t>
            </a:r>
          </a:p>
        </p:txBody>
      </p:sp>
      <p:pic>
        <p:nvPicPr>
          <p:cNvPr id="11266" name="Picture 2" descr="http://www.macway.com/images/products_new/ACS/XST/ACSXST0003/ACSXST0003_mainv3_MW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621" y="2450432"/>
            <a:ext cx="7086600" cy="446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 smtClean="0"/>
              <a:t>Vocabulaire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162800" cy="4678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noProof="0" dirty="0" smtClean="0"/>
              <a:t>la connexion</a:t>
            </a:r>
          </a:p>
        </p:txBody>
      </p:sp>
      <p:pic>
        <p:nvPicPr>
          <p:cNvPr id="8194" name="Picture 2" descr="https://www.apple.com/support/assets/images/assistant/shared/wifi_l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590800"/>
            <a:ext cx="4677109" cy="407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CDD80FE-421B-4B96-8B15-1459F021BD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731</TotalTime>
  <Words>120</Words>
  <Application>Microsoft Macintosh PowerPoint</Application>
  <PresentationFormat>On-screen Show (4:3)</PresentationFormat>
  <Paragraphs>54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Français 3</vt:lpstr>
      <vt:lpstr>Instructions</vt:lpstr>
      <vt:lpstr>Vocabulaire</vt:lpstr>
      <vt:lpstr>Vocabulaire</vt:lpstr>
      <vt:lpstr>Vocabulaire</vt:lpstr>
      <vt:lpstr>CHANGEZ DE RÔLE!</vt:lpstr>
      <vt:lpstr>Vocabulaire</vt:lpstr>
      <vt:lpstr>Vocabulaire</vt:lpstr>
      <vt:lpstr>Vocabulaire</vt:lpstr>
      <vt:lpstr>CHANGEZ DE RÔLE!</vt:lpstr>
      <vt:lpstr>Vocabulaire</vt:lpstr>
      <vt:lpstr>Vocabulaire</vt:lpstr>
      <vt:lpstr>Vocabulaire</vt:lpstr>
      <vt:lpstr>CHANGEZ DE RÔLE!</vt:lpstr>
      <vt:lpstr>Vocabulaire</vt:lpstr>
      <vt:lpstr>Vocabulaire</vt:lpstr>
      <vt:lpstr>Vocabulaire</vt:lpstr>
      <vt:lpstr>CHANGEZ DE RÔLE!</vt:lpstr>
      <vt:lpstr>Vocabulaire</vt:lpstr>
      <vt:lpstr>Vocabulaire</vt:lpstr>
      <vt:lpstr>Vocabulaire</vt:lpstr>
      <vt:lpstr>CHANGEZ DE RÔLE!</vt:lpstr>
      <vt:lpstr>Vocabulaire</vt:lpstr>
      <vt:lpstr>Vocabulaire</vt:lpstr>
      <vt:lpstr>Vocabulaire</vt:lpstr>
      <vt:lpstr>Vocabulaire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Xbusi techno tiles</dc:title>
  <dc:creator>Smith, Edouard Alexandre</dc:creator>
  <dc:description>2010 technology powerpoint template from presentationpro.com</dc:description>
  <cp:lastModifiedBy>Edouard Smith</cp:lastModifiedBy>
  <cp:revision>105</cp:revision>
  <dcterms:modified xsi:type="dcterms:W3CDTF">2014-05-04T23:40:14Z</dcterms:modified>
  <cp:category>2010 technology computers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TC018813459991</vt:lpwstr>
  </property>
</Properties>
</file>